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F9AF-4C40-1622-F457-123D49351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6AE3D4-E642-D34E-2502-8ABF53E02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DB547-C510-D3C2-882B-D3F5B22EF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0C0EB-F49C-4F9C-BEB1-C800387B9087}" type="datetimeFigureOut">
              <a:rPr lang="en-IN" smtClean="0"/>
              <a:t>13-05-2023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7F760-B756-C605-3196-7ABA43F2D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AB604-AD25-93B6-41AA-73BF0DDE6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1C8A-589D-4C5D-8A5A-3347A95A72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3826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C1F28-6AC2-4AB9-3A9B-235AD16B2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19896F-65E4-BBB1-CEBC-A4D0D64BD8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9749D4-AD63-9B06-6AF5-85DE02C08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0C0EB-F49C-4F9C-BEB1-C800387B9087}" type="datetimeFigureOut">
              <a:rPr lang="en-IN" smtClean="0"/>
              <a:t>13-05-2023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0F2C7-8F96-9F1C-CF96-290F9A02F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EF7D9-7E25-B114-F125-76F943F9B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1C8A-589D-4C5D-8A5A-3347A95A72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8638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407298-42FB-DB64-B979-F5B9BE5901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93E1DD-64BF-E7CA-AE90-7E222CB8CF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52A90-7FAF-1005-94B5-98E669E6F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0C0EB-F49C-4F9C-BEB1-C800387B9087}" type="datetimeFigureOut">
              <a:rPr lang="en-IN" smtClean="0"/>
              <a:t>13-05-2023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BE57E-62D0-C2EF-2B61-6E04FD622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99C8D-707E-896F-E7CF-0A48D357A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1C8A-589D-4C5D-8A5A-3347A95A72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3425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98ECC-DFFA-FA97-2C29-3DFA4C5D2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94B3C-76C0-49DB-B9C8-2E6988DA3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25AD6-15D2-5311-BEAB-4FE06D9A0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0C0EB-F49C-4F9C-BEB1-C800387B9087}" type="datetimeFigureOut">
              <a:rPr lang="en-IN" smtClean="0"/>
              <a:t>13-05-2023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302FC-E491-2301-FC3D-CF827EDCF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37FEC-BB05-9DCA-2080-AFA69AA2F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1C8A-589D-4C5D-8A5A-3347A95A72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416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0380A-7950-2184-F4FD-739CC8D43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E8518-E171-D957-7F8A-75A6C2960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E2431-851A-6C88-8A11-B81FF6297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0C0EB-F49C-4F9C-BEB1-C800387B9087}" type="datetimeFigureOut">
              <a:rPr lang="en-IN" smtClean="0"/>
              <a:t>13-05-2023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35672-A493-E4A1-E422-B8374029E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BADF1-5248-9A7D-9B2F-E1D019F3F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1C8A-589D-4C5D-8A5A-3347A95A72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6783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9924A-6E31-6ADA-CF01-5B92CE57A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2222E-49FC-D7D2-C4DE-F637593FC7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CD5B9B-06E1-DB8B-68D6-3F47A4E68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8905FC-7BC2-4D36-88A1-936FC305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0C0EB-F49C-4F9C-BEB1-C800387B9087}" type="datetimeFigureOut">
              <a:rPr lang="en-IN" smtClean="0"/>
              <a:t>13-05-2023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C10CAF-7856-064B-301B-A35A79A63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5F9D18-5174-C95D-8C61-D5B2057DE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1C8A-589D-4C5D-8A5A-3347A95A72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8887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E1DB9-4B42-8472-6C77-A387823FB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12773A-E010-C0B7-B487-68A8E9411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D2CB93-86C3-1572-08C8-C40197BA67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C8BDD5-D4A8-0B00-DDA1-9AF1675A0B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D92EBF-78F5-EEDD-3683-0FA7FB9311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5CCC8D-829B-36C6-5B2E-F0872DF0D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0C0EB-F49C-4F9C-BEB1-C800387B9087}" type="datetimeFigureOut">
              <a:rPr lang="en-IN" smtClean="0"/>
              <a:t>13-05-2023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A3CEA0-7127-F3BA-32CF-9A2FFBF0D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75998F-E442-FF6E-2BC1-2C43F8DAB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1C8A-589D-4C5D-8A5A-3347A95A72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0926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3DA2D-D51A-1F74-A1AF-29267BDDB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A81DCC-6FF3-C696-A8AC-6612BC12E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0C0EB-F49C-4F9C-BEB1-C800387B9087}" type="datetimeFigureOut">
              <a:rPr lang="en-IN" smtClean="0"/>
              <a:t>13-05-2023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701AEA-6975-59B3-13C7-1015098B4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FD0DC-4008-E2E5-5DAF-FE9F04A50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1C8A-589D-4C5D-8A5A-3347A95A72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8873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D4F41-66B3-6EBA-E4E1-722FE9204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0C0EB-F49C-4F9C-BEB1-C800387B9087}" type="datetimeFigureOut">
              <a:rPr lang="en-IN" smtClean="0"/>
              <a:t>13-05-2023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F01034-A85F-3EC9-5A3F-98497619F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91F43-4A3B-551A-88A4-26615DA81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1C8A-589D-4C5D-8A5A-3347A95A72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5287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9BF1B-E723-F78C-0BCD-27A30707E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F7954-DF47-397B-89C6-5EBFF5C91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74313C-7940-F167-1561-1F57845E21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55E777-DDA3-A01F-7706-E80A9E448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0C0EB-F49C-4F9C-BEB1-C800387B9087}" type="datetimeFigureOut">
              <a:rPr lang="en-IN" smtClean="0"/>
              <a:t>13-05-2023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1AEA0A-8E12-80C7-6615-5E046B8AC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68C5C7-4C02-F68F-569C-82C99C009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1C8A-589D-4C5D-8A5A-3347A95A72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1859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194C6-F413-1D8E-A14D-CCC6E0323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5872DE-83C0-3A56-D380-3A1960934E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18AF6A-78C1-C205-1F7F-984014E37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DFB961-2147-4004-6CDB-B83FE6DC3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0C0EB-F49C-4F9C-BEB1-C800387B9087}" type="datetimeFigureOut">
              <a:rPr lang="en-IN" smtClean="0"/>
              <a:t>13-05-2023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AC434A-DCEA-1966-0C09-E80DE243C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46B97-914C-5F80-E611-38A31C21E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1C8A-589D-4C5D-8A5A-3347A95A72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6440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98E640-86BC-BDDB-0FDF-759E54AC8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C5A7D-2830-2719-E369-E7AD9D841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426AE-3DDD-163D-FB01-E273C8A76D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50C0EB-F49C-4F9C-BEB1-C800387B9087}" type="datetimeFigureOut">
              <a:rPr lang="en-IN" smtClean="0"/>
              <a:t>13-05-2023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975C9-69A1-20C9-75C7-D728ECEFB6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15E68-77AC-B751-2374-8DE319FA75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C1C8A-589D-4C5D-8A5A-3347A95A72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35135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">
            <a:extLst>
              <a:ext uri="{FF2B5EF4-FFF2-40B4-BE49-F238E27FC236}">
                <a16:creationId xmlns:a16="http://schemas.microsoft.com/office/drawing/2014/main" id="{D7A2912B-B78B-3F04-4059-10D02F72FD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84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">
            <a:extLst>
              <a:ext uri="{FF2B5EF4-FFF2-40B4-BE49-F238E27FC236}">
                <a16:creationId xmlns:a16="http://schemas.microsoft.com/office/drawing/2014/main" id="{D52F1AE7-B35A-E859-B7BF-9ACEB79B37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661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">
            <a:extLst>
              <a:ext uri="{FF2B5EF4-FFF2-40B4-BE49-F238E27FC236}">
                <a16:creationId xmlns:a16="http://schemas.microsoft.com/office/drawing/2014/main" id="{35393492-4008-0E10-E3F7-A367F79606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13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">
            <a:extLst>
              <a:ext uri="{FF2B5EF4-FFF2-40B4-BE49-F238E27FC236}">
                <a16:creationId xmlns:a16="http://schemas.microsoft.com/office/drawing/2014/main" id="{7E9B971D-F8DA-DFDF-2639-38645130DE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37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3">
            <a:extLst>
              <a:ext uri="{FF2B5EF4-FFF2-40B4-BE49-F238E27FC236}">
                <a16:creationId xmlns:a16="http://schemas.microsoft.com/office/drawing/2014/main" id="{7701DC4E-E3FC-DD05-A6FB-B3F1602019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64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4">
            <a:extLst>
              <a:ext uri="{FF2B5EF4-FFF2-40B4-BE49-F238E27FC236}">
                <a16:creationId xmlns:a16="http://schemas.microsoft.com/office/drawing/2014/main" id="{0653211A-0085-ED1F-AD0F-66CF24F632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45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5">
            <a:extLst>
              <a:ext uri="{FF2B5EF4-FFF2-40B4-BE49-F238E27FC236}">
                <a16:creationId xmlns:a16="http://schemas.microsoft.com/office/drawing/2014/main" id="{23B33E00-63C2-765A-6541-27B16C636B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31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6">
            <a:extLst>
              <a:ext uri="{FF2B5EF4-FFF2-40B4-BE49-F238E27FC236}">
                <a16:creationId xmlns:a16="http://schemas.microsoft.com/office/drawing/2014/main" id="{FB48064A-40B5-125F-ACB1-80B6DBA5767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683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7">
            <a:extLst>
              <a:ext uri="{FF2B5EF4-FFF2-40B4-BE49-F238E27FC236}">
                <a16:creationId xmlns:a16="http://schemas.microsoft.com/office/drawing/2014/main" id="{AD543D73-B194-76A4-E4A9-A97AEF3E68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69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8">
            <a:extLst>
              <a:ext uri="{FF2B5EF4-FFF2-40B4-BE49-F238E27FC236}">
                <a16:creationId xmlns:a16="http://schemas.microsoft.com/office/drawing/2014/main" id="{3332644A-86EC-64AD-5827-86EDF2DE01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92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9">
            <a:extLst>
              <a:ext uri="{FF2B5EF4-FFF2-40B4-BE49-F238E27FC236}">
                <a16:creationId xmlns:a16="http://schemas.microsoft.com/office/drawing/2014/main" id="{7E8F181E-BEFB-F688-C75D-F10CC223D0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739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">
            <a:extLst>
              <a:ext uri="{FF2B5EF4-FFF2-40B4-BE49-F238E27FC236}">
                <a16:creationId xmlns:a16="http://schemas.microsoft.com/office/drawing/2014/main" id="{12FD81CC-783B-AE7E-1BD7-ED52E3B082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0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">
            <a:extLst>
              <a:ext uri="{FF2B5EF4-FFF2-40B4-BE49-F238E27FC236}">
                <a16:creationId xmlns:a16="http://schemas.microsoft.com/office/drawing/2014/main" id="{9A35FF5A-EE26-E5C9-AAD8-C45F1788BA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00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1">
            <a:extLst>
              <a:ext uri="{FF2B5EF4-FFF2-40B4-BE49-F238E27FC236}">
                <a16:creationId xmlns:a16="http://schemas.microsoft.com/office/drawing/2014/main" id="{5B64E808-75A2-B478-F2CB-8F2D5B36F0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49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">
            <a:extLst>
              <a:ext uri="{FF2B5EF4-FFF2-40B4-BE49-F238E27FC236}">
                <a16:creationId xmlns:a16="http://schemas.microsoft.com/office/drawing/2014/main" id="{173D8727-EDF9-87CE-160F-F9324232AD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98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">
            <a:extLst>
              <a:ext uri="{FF2B5EF4-FFF2-40B4-BE49-F238E27FC236}">
                <a16:creationId xmlns:a16="http://schemas.microsoft.com/office/drawing/2014/main" id="{A1BA07B6-D1D5-529C-8977-52F2DF8173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165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">
            <a:extLst>
              <a:ext uri="{FF2B5EF4-FFF2-40B4-BE49-F238E27FC236}">
                <a16:creationId xmlns:a16="http://schemas.microsoft.com/office/drawing/2014/main" id="{A224801C-4F56-8D26-96AB-E4CDB1042E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193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">
            <a:extLst>
              <a:ext uri="{FF2B5EF4-FFF2-40B4-BE49-F238E27FC236}">
                <a16:creationId xmlns:a16="http://schemas.microsoft.com/office/drawing/2014/main" id="{000D2E10-EBAF-615E-A578-5150766EBC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296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">
            <a:extLst>
              <a:ext uri="{FF2B5EF4-FFF2-40B4-BE49-F238E27FC236}">
                <a16:creationId xmlns:a16="http://schemas.microsoft.com/office/drawing/2014/main" id="{695987C0-EFA6-1F23-81CC-2B0118850F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317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">
            <a:extLst>
              <a:ext uri="{FF2B5EF4-FFF2-40B4-BE49-F238E27FC236}">
                <a16:creationId xmlns:a16="http://schemas.microsoft.com/office/drawing/2014/main" id="{2B0B7C6E-59D4-0384-DE8A-CF56A4A04F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655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">
            <a:extLst>
              <a:ext uri="{FF2B5EF4-FFF2-40B4-BE49-F238E27FC236}">
                <a16:creationId xmlns:a16="http://schemas.microsoft.com/office/drawing/2014/main" id="{36E09044-A873-1168-002D-DFB7424D23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32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Pooja P</dc:creator>
  <cp:lastModifiedBy>Pooja P</cp:lastModifiedBy>
  <cp:revision>1</cp:revision>
  <dcterms:created xsi:type="dcterms:W3CDTF">2023-05-13T03:13:29Z</dcterms:created>
  <dcterms:modified xsi:type="dcterms:W3CDTF">2023-05-13T03:14:56Z</dcterms:modified>
</cp:coreProperties>
</file>